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58" r:id="rId5"/>
    <p:sldId id="284" r:id="rId6"/>
    <p:sldId id="259" r:id="rId7"/>
    <p:sldId id="260" r:id="rId8"/>
    <p:sldId id="261" r:id="rId9"/>
    <p:sldId id="285" r:id="rId10"/>
    <p:sldId id="262" r:id="rId11"/>
    <p:sldId id="263" r:id="rId12"/>
    <p:sldId id="271" r:id="rId13"/>
    <p:sldId id="264" r:id="rId14"/>
    <p:sldId id="265" r:id="rId15"/>
    <p:sldId id="272" r:id="rId16"/>
    <p:sldId id="266" r:id="rId17"/>
    <p:sldId id="267" r:id="rId18"/>
    <p:sldId id="268" r:id="rId19"/>
    <p:sldId id="273" r:id="rId20"/>
    <p:sldId id="269" r:id="rId21"/>
    <p:sldId id="270" r:id="rId22"/>
    <p:sldId id="274" r:id="rId2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03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3377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349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3509235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4401387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74878793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716596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2189697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395712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492000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132952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330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3529844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0185741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04504842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0770911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106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142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954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10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93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06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918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989C4-F500-454D-9F85-03F66FF0B12C}" type="datetimeFigureOut">
              <a:rPr lang="zh-TW" altLang="en-US" smtClean="0"/>
              <a:t>2018/3/2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F2897-464A-4ED6-BBAF-A750CD1883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771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2018/3/2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417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20.gif"/><Relationship Id="rId7" Type="http://schemas.openxmlformats.org/officeDocument/2006/relationships/image" Target="../media/image29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7.gif"/><Relationship Id="rId4" Type="http://schemas.openxmlformats.org/officeDocument/2006/relationships/image" Target="../media/image17.gif"/><Relationship Id="rId9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「dancing ball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179"/>
            <a:ext cx="12192652" cy="565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02498" y="204952"/>
            <a:ext cx="1243899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5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What do you want to wear to the party?</a:t>
            </a:r>
            <a:endParaRPr lang="zh-TW" altLang="en-US" sz="45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Voices Of Spring Waltz - Johann Strauss J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6186" y="5142186"/>
            <a:ext cx="1715814" cy="17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076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shirt</a:t>
            </a:r>
            <a:endParaRPr lang="zh-TW" altLang="en-US" sz="138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124" name="Picture 4" descr="相關圖片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58" y="1745408"/>
            <a:ext cx="5050221" cy="505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「men shirt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40" y="1690688"/>
            <a:ext cx="4043622" cy="515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27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11500" b="1" dirty="0" smtClean="0">
                <a:solidFill>
                  <a:srgbClr val="FF0000"/>
                </a:solidFill>
              </a:rPr>
              <a:t>T- shirt </a:t>
            </a:r>
            <a:endParaRPr lang="zh-TW" altLang="en-US" sz="11500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「t shirt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7"/>
            <a:ext cx="5938344" cy="461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「t shir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44" y="1690688"/>
            <a:ext cx="6253656" cy="461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75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076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sweater</a:t>
            </a:r>
            <a:endParaRPr lang="zh-TW" altLang="en-US" sz="138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146" name="Picture 2" descr="「sweat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61" y="1927388"/>
            <a:ext cx="7400542" cy="49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「sweater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388"/>
            <a:ext cx="5675608" cy="49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7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076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jacket</a:t>
            </a:r>
            <a:endParaRPr lang="zh-TW" altLang="en-US" sz="138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292" name="Picture 4" descr="「jacke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71560"/>
            <a:ext cx="6536801" cy="44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「jacket gif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876" y="2371560"/>
            <a:ext cx="6477000" cy="448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2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03" y="2547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FF0000"/>
                </a:solidFill>
              </a:rPr>
              <a:t>coat</a:t>
            </a:r>
            <a:endParaRPr lang="zh-TW" altLang="en-US" sz="13800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「coat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22" y="1580329"/>
            <a:ext cx="5968466" cy="472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「coa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44" y="1580329"/>
            <a:ext cx="6253656" cy="472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「man in dres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9" y="1681862"/>
            <a:ext cx="6763407" cy="51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「dress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53" y="1681862"/>
            <a:ext cx="4084509" cy="517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8917" y="17593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dress</a:t>
            </a:r>
            <a:endParaRPr lang="zh-TW" altLang="en-US" sz="138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4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「scottish skirt gif」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0" y="359979"/>
            <a:ext cx="4574607" cy="649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076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skirt</a:t>
            </a:r>
            <a:endParaRPr lang="zh-TW" altLang="en-US" sz="13800" b="1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44" name="Picture 4" descr="「cute skir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689" y="2056141"/>
            <a:ext cx="5740035" cy="39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1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076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shoe</a:t>
            </a:r>
            <a:r>
              <a:rPr lang="en-US" altLang="zh-TW" sz="138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</a:t>
            </a:r>
            <a:endParaRPr lang="zh-TW" altLang="en-US" sz="138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218" name="Picture 2" descr="「nike shoe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4416"/>
            <a:ext cx="5882774" cy="420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「womens shoes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774" y="2224416"/>
            <a:ext cx="6311870" cy="420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3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903" y="25476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>
                <a:solidFill>
                  <a:srgbClr val="FF0000"/>
                </a:solidFill>
              </a:rPr>
              <a:t>a</a:t>
            </a:r>
            <a:r>
              <a:rPr lang="en-US" altLang="zh-TW" sz="13800" b="1" dirty="0" smtClean="0">
                <a:solidFill>
                  <a:srgbClr val="FF0000"/>
                </a:solidFill>
              </a:rPr>
              <a:t> pair of shoes</a:t>
            </a:r>
            <a:endParaRPr lang="zh-TW" altLang="en-US" sz="13800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「a pair of shoe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98" y="1781174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「a pair of shoes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97" y="1781174"/>
            <a:ext cx="7620001" cy="572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36028" y="157654"/>
            <a:ext cx="10783613" cy="16235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rgbClr val="FF0000"/>
                </a:solidFill>
              </a:rPr>
              <a:t>m</a:t>
            </a:r>
            <a:r>
              <a:rPr lang="en-US" altLang="zh-TW" sz="8800" b="1" dirty="0" smtClean="0">
                <a:solidFill>
                  <a:srgbClr val="FF0000"/>
                </a:solidFill>
              </a:rPr>
              <a:t>any pairs of shoes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9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076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jean</a:t>
            </a:r>
            <a:r>
              <a:rPr lang="en-US" altLang="zh-TW" sz="138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</a:t>
            </a:r>
            <a:endParaRPr lang="zh-TW" altLang="en-US" sz="138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194" name="Picture 2" descr="「jean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81" y="2081048"/>
            <a:ext cx="9553904" cy="477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0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782" t="4138" r="3908" b="13333"/>
          <a:stretch/>
        </p:blipFill>
        <p:spPr>
          <a:xfrm>
            <a:off x="-1" y="-1"/>
            <a:ext cx="12192001" cy="682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3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2076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13800" b="1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pant</a:t>
            </a:r>
            <a:r>
              <a:rPr lang="en-US" altLang="zh-TW" sz="13800" b="1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s</a:t>
            </a:r>
            <a:endParaRPr lang="zh-TW" altLang="en-US" sz="13800" b="1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170" name="Picture 2" descr="「short pant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55" y="2207172"/>
            <a:ext cx="4002434" cy="46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「spongebob  pants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20" y="2207172"/>
            <a:ext cx="4432190" cy="44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「jacke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28" y="-1"/>
            <a:ext cx="4663023" cy="338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「sweater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210" y="-2"/>
            <a:ext cx="4277018" cy="338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「men shirt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" y="-11991"/>
            <a:ext cx="2653455" cy="338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「dress gif」的圖片搜尋結果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725" y="0"/>
            <a:ext cx="3085275" cy="338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「nike shoes gif」的圖片搜尋結果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06" y="3373820"/>
            <a:ext cx="3641387" cy="348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「cute skirt gif」的圖片搜尋結果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180" y="3373820"/>
            <a:ext cx="3342290" cy="348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「jeans gif」的圖片搜尋結果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28" y="3385807"/>
            <a:ext cx="2816732" cy="34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「short pants gif」的圖片搜尋結果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385807"/>
            <a:ext cx="3048000" cy="347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1313386" y="2665932"/>
            <a:ext cx="149772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Arial Rounded MT Bold" panose="020F0704030504030204" pitchFamily="34" charset="0"/>
              </a:rPr>
              <a:t>shirt</a:t>
            </a:r>
            <a:endParaRPr lang="zh-TW" altLang="en-US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966841" y="2677921"/>
            <a:ext cx="229162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Arial Rounded MT Bold" panose="020F0704030504030204" pitchFamily="34" charset="0"/>
              </a:rPr>
              <a:t>sweater</a:t>
            </a:r>
            <a:endParaRPr lang="zh-TW" altLang="en-US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414194" y="2677921"/>
            <a:ext cx="171314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Arial Rounded MT Bold" panose="020F0704030504030204" pitchFamily="34" charset="0"/>
              </a:rPr>
              <a:t>jacket</a:t>
            </a:r>
            <a:endParaRPr lang="zh-TW" altLang="en-US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0484069" y="2665932"/>
            <a:ext cx="170793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Arial Rounded MT Bold" panose="020F0704030504030204" pitchFamily="34" charset="0"/>
              </a:rPr>
              <a:t>dress</a:t>
            </a:r>
            <a:endParaRPr lang="zh-TW" altLang="en-US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321269" y="6150114"/>
            <a:ext cx="149772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Arial Rounded MT Bold" panose="020F0704030504030204" pitchFamily="34" charset="0"/>
              </a:rPr>
              <a:t>skirt</a:t>
            </a:r>
            <a:endParaRPr lang="zh-TW" altLang="en-US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493172" y="6150114"/>
            <a:ext cx="176529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Arial Rounded MT Bold" panose="020F0704030504030204" pitchFamily="34" charset="0"/>
              </a:rPr>
              <a:t>shoes</a:t>
            </a:r>
            <a:endParaRPr lang="zh-TW" altLang="en-US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414194" y="6150114"/>
            <a:ext cx="16949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Arial Rounded MT Bold" panose="020F0704030504030204" pitchFamily="34" charset="0"/>
              </a:rPr>
              <a:t>jeans</a:t>
            </a:r>
            <a:endParaRPr lang="zh-TW" altLang="en-US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0484069" y="6150114"/>
            <a:ext cx="169495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latin typeface="Arial Rounded MT Bold" panose="020F0704030504030204" pitchFamily="34" charset="0"/>
              </a:rPr>
              <a:t>pants</a:t>
            </a:r>
            <a:endParaRPr lang="zh-TW" altLang="en-US" sz="4000" b="1" dirty="0">
              <a:latin typeface="Arial Rounded MT Bold" panose="020F0704030504030204" pitchFamily="34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157655" y="249577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rgbClr val="FF0000"/>
                </a:solidFill>
              </a:rPr>
              <a:t>1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324045" y="345257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2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6436394" y="231595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3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9268891" y="229378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4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1814552" y="5358533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5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3257331" y="4408023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6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6607889" y="5437340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7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9898616" y="4888870"/>
            <a:ext cx="667000" cy="719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>
                <a:solidFill>
                  <a:srgbClr val="FF0000"/>
                </a:solidFill>
              </a:rPr>
              <a:t>8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8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「mission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195"/>
            <a:ext cx="45720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711810" y="591463"/>
            <a:ext cx="732253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5500" b="1" dirty="0" smtClean="0">
                <a:latin typeface="Comic Sans MS" panose="030F0702030302020204" pitchFamily="66" charset="0"/>
              </a:rPr>
              <a:t>Look and guess.</a:t>
            </a:r>
          </a:p>
          <a:p>
            <a:pPr marL="342900" indent="-342900">
              <a:buAutoNum type="arabicPeriod"/>
            </a:pPr>
            <a:r>
              <a:rPr lang="en-US" altLang="zh-TW" sz="5500" b="1" dirty="0" smtClean="0">
                <a:latin typeface="Comic Sans MS" panose="030F0702030302020204" pitchFamily="66" charset="0"/>
              </a:rPr>
              <a:t>Listen and write.</a:t>
            </a:r>
          </a:p>
          <a:p>
            <a:pPr marL="342900" indent="-342900">
              <a:buAutoNum type="arabicPeriod"/>
            </a:pPr>
            <a:r>
              <a:rPr lang="en-US" altLang="zh-TW" sz="5500" b="1" dirty="0" smtClean="0">
                <a:latin typeface="Comic Sans MS" panose="030F0702030302020204" pitchFamily="66" charset="0"/>
              </a:rPr>
              <a:t>Check the answers.</a:t>
            </a:r>
            <a:endParaRPr lang="zh-TW" altLang="en-US" sz="5500" b="1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 descr="「I can do i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706" y="3884506"/>
            <a:ext cx="5299294" cy="297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3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000" b="1" dirty="0" smtClean="0"/>
              <a:t>Answers of Listening </a:t>
            </a:r>
            <a:r>
              <a:rPr lang="en-US" altLang="zh-TW" sz="6000" b="1" dirty="0"/>
              <a:t>P</a:t>
            </a:r>
            <a:r>
              <a:rPr lang="en-US" altLang="zh-TW" sz="6000" b="1" dirty="0" smtClean="0"/>
              <a:t>ractice</a:t>
            </a:r>
            <a:endParaRPr lang="zh-TW" altLang="en-US" sz="6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860331"/>
            <a:ext cx="7267903" cy="4726535"/>
          </a:xfrm>
        </p:spPr>
        <p:txBody>
          <a:bodyPr>
            <a:noAutofit/>
          </a:bodyPr>
          <a:lstStyle/>
          <a:p>
            <a:r>
              <a:rPr lang="en-US" altLang="zh-TW" sz="6000" b="1" dirty="0" smtClean="0">
                <a:solidFill>
                  <a:srgbClr val="0000FF"/>
                </a:solidFill>
              </a:rPr>
              <a:t>1. Molly</a:t>
            </a:r>
          </a:p>
          <a:p>
            <a:r>
              <a:rPr lang="en-US" altLang="zh-TW" sz="6000" b="1" dirty="0" smtClean="0">
                <a:solidFill>
                  <a:srgbClr val="0000FF"/>
                </a:solidFill>
              </a:rPr>
              <a:t>2. Timmy</a:t>
            </a:r>
          </a:p>
          <a:p>
            <a:r>
              <a:rPr lang="en-US" altLang="zh-TW" sz="6000" b="1" dirty="0" smtClean="0">
                <a:solidFill>
                  <a:srgbClr val="0000FF"/>
                </a:solidFill>
              </a:rPr>
              <a:t>3. Professor Howard</a:t>
            </a:r>
          </a:p>
          <a:p>
            <a:r>
              <a:rPr lang="en-US" altLang="zh-TW" sz="6000" b="1" dirty="0" smtClean="0">
                <a:solidFill>
                  <a:srgbClr val="0000FF"/>
                </a:solidFill>
              </a:rPr>
              <a:t>4. Ryan</a:t>
            </a:r>
          </a:p>
        </p:txBody>
      </p:sp>
      <p:sp>
        <p:nvSpPr>
          <p:cNvPr id="4" name="矩形 3"/>
          <p:cNvSpPr/>
          <p:nvPr/>
        </p:nvSpPr>
        <p:spPr>
          <a:xfrm>
            <a:off x="7036676" y="1706453"/>
            <a:ext cx="6096000" cy="47602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6000" b="1" dirty="0">
                <a:solidFill>
                  <a:srgbClr val="0000FF"/>
                </a:solidFill>
              </a:rPr>
              <a:t>5. Mr. Swap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6000" b="1" dirty="0">
                <a:solidFill>
                  <a:srgbClr val="0000FF"/>
                </a:solidFill>
              </a:rPr>
              <a:t>6. Ruby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6000" b="1" dirty="0">
                <a:solidFill>
                  <a:srgbClr val="0000FF"/>
                </a:solidFill>
              </a:rPr>
              <a:t>7. David / </a:t>
            </a:r>
            <a:endParaRPr lang="en-US" altLang="zh-TW" sz="6000" b="1" dirty="0" smtClean="0">
              <a:solidFill>
                <a:srgbClr val="0000FF"/>
              </a:solidFill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TW" sz="6000" b="1" dirty="0">
                <a:solidFill>
                  <a:srgbClr val="0000FF"/>
                </a:solidFill>
              </a:rPr>
              <a:t> </a:t>
            </a:r>
            <a:r>
              <a:rPr lang="en-US" altLang="zh-TW" sz="6000" b="1" dirty="0" smtClean="0">
                <a:solidFill>
                  <a:srgbClr val="0000FF"/>
                </a:solidFill>
              </a:rPr>
              <a:t>     Timmy </a:t>
            </a:r>
            <a:endParaRPr lang="en-US" altLang="zh-TW" sz="6000" b="1" dirty="0">
              <a:solidFill>
                <a:srgbClr val="0000FF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TW" sz="6000" b="1" dirty="0">
                <a:solidFill>
                  <a:srgbClr val="0000FF"/>
                </a:solidFill>
              </a:rPr>
              <a:t>8. Henry</a:t>
            </a:r>
            <a:endParaRPr lang="zh-TW" altLang="en-US" sz="6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5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「Harry Potter ball 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4" y="2740681"/>
            <a:ext cx="4874535" cy="358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「Harry Potter ball 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37" y="2740681"/>
            <a:ext cx="5409654" cy="358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490716" y="217356"/>
            <a:ext cx="113430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6000" dirty="0"/>
              <a:t>Harry Potter And The Goblet Of Fire</a:t>
            </a:r>
            <a:endParaRPr lang="zh-TW" altLang="en-US" sz="60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2914540" y="1371968"/>
            <a:ext cx="6495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0000"/>
                </a:solidFill>
              </a:rPr>
              <a:t>Opening ball scene</a:t>
            </a:r>
            <a:endParaRPr lang="zh-TW" alt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243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latin typeface="Comic Sans MS" panose="030F0702030302020204" pitchFamily="66" charset="0"/>
              </a:rPr>
              <a:t>Something’s fun about </a:t>
            </a:r>
            <a:r>
              <a:rPr lang="en-US" altLang="zh-TW" sz="48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promenade</a:t>
            </a:r>
            <a:endParaRPr lang="zh-TW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9090" y="1182414"/>
            <a:ext cx="11288110" cy="5675586"/>
          </a:xfrm>
        </p:spPr>
        <p:txBody>
          <a:bodyPr>
            <a:normAutofit lnSpcReduction="10000"/>
          </a:bodyPr>
          <a:lstStyle/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舞會王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后 </a:t>
            </a: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prom  king/prom queen</a:t>
            </a: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慈善舞會 </a:t>
            </a: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charity dance</a:t>
            </a: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生日舞會</a:t>
            </a:r>
            <a:r>
              <a:rPr lang="en-US" altLang="zh-TW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birthday dancing ball</a:t>
            </a: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化妝舞會</a:t>
            </a:r>
            <a:r>
              <a:rPr lang="zh-TW" altLang="en-US" sz="5400" dirty="0" smtClean="0">
                <a:latin typeface="Comic Sans MS" panose="030F0702030302020204" pitchFamily="66" charset="0"/>
              </a:rPr>
              <a:t> </a:t>
            </a: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masquerade</a:t>
            </a: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盛大舞會 </a:t>
            </a: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grand ball</a:t>
            </a: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返校日舞會 </a:t>
            </a: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home coming prom</a:t>
            </a:r>
          </a:p>
          <a:p>
            <a:r>
              <a:rPr lang="zh-TW" altLang="en-US" sz="5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舞廳</a:t>
            </a:r>
            <a:r>
              <a:rPr lang="zh-TW" altLang="en-US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54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ballroom</a:t>
            </a:r>
          </a:p>
          <a:p>
            <a:endParaRPr lang="en-US" altLang="zh-TW" sz="5400" dirty="0" smtClean="0">
              <a:latin typeface="Comic Sans MS" panose="030F0702030302020204" pitchFamily="66" charset="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39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04" y="-10916"/>
            <a:ext cx="3720662" cy="686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601310" y="4240924"/>
            <a:ext cx="1533444" cy="2837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6" name="Picture 4" descr="「prom invitatio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35" y="3628582"/>
            <a:ext cx="6480668" cy="324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「clothes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935" y="0"/>
            <a:ext cx="6480668" cy="3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8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2108200"/>
            <a:ext cx="121031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600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6000" b="1" dirty="0" smtClean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本週</a:t>
            </a:r>
            <a:r>
              <a:rPr lang="zh-TW" altLang="en-US" sz="6000" b="1" dirty="0">
                <a:solidFill>
                  <a:srgbClr val="1E47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英語作業</a:t>
            </a:r>
            <a:r>
              <a:rPr lang="en-US" altLang="zh-TW" sz="6000" dirty="0" smtClean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</a:t>
            </a:r>
            <a:r>
              <a:rPr lang="en-US" altLang="zh-TW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CD1</a:t>
            </a:r>
            <a:r>
              <a:rPr lang="zh-TW" altLang="en-US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4~10</a:t>
            </a:r>
            <a:r>
              <a:rPr lang="zh-TW" altLang="en-US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:RT</a:t>
            </a:r>
            <a:r>
              <a:rPr lang="zh-TW" altLang="en-US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劇本練習。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66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P7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單字，每個</a:t>
            </a:r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  <a:r>
              <a:rPr lang="zh-TW" altLang="en-US" sz="6600" b="1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66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314" name="Picture 2" descr="「snorlax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044" y="126123"/>
            <a:ext cx="3866850" cy="291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975131" y="6170851"/>
            <a:ext cx="21919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</a:rPr>
              <a:t>發下作業本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82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latin typeface="Comic Sans MS" panose="030F0702030302020204" pitchFamily="66" charset="0"/>
              </a:rPr>
              <a:t>What do you want to wear?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clothes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303"/>
            <a:ext cx="5990897" cy="553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「clothes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7" y="2283481"/>
            <a:ext cx="6244857" cy="351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53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177</Words>
  <Application>Microsoft Office PowerPoint</Application>
  <PresentationFormat>寬螢幕</PresentationFormat>
  <Paragraphs>58</Paragraphs>
  <Slides>21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34" baseType="lpstr">
      <vt:lpstr>Microsoft JhengHei UI</vt:lpstr>
      <vt:lpstr>王漢宗中楷體注音</vt:lpstr>
      <vt:lpstr>微軟正黑體</vt:lpstr>
      <vt:lpstr>新細明體</vt:lpstr>
      <vt:lpstr>Arial</vt:lpstr>
      <vt:lpstr>Arial Rounded MT Bold</vt:lpstr>
      <vt:lpstr>Calibri</vt:lpstr>
      <vt:lpstr>Calibri Light</vt:lpstr>
      <vt:lpstr>Comic Sans MS</vt:lpstr>
      <vt:lpstr>Euphemia</vt:lpstr>
      <vt:lpstr>Wingdings</vt:lpstr>
      <vt:lpstr>Office 佈景主題</vt:lpstr>
      <vt:lpstr>學術文獻 16x9</vt:lpstr>
      <vt:lpstr>PowerPoint 簡報</vt:lpstr>
      <vt:lpstr>PowerPoint 簡報</vt:lpstr>
      <vt:lpstr>PowerPoint 簡報</vt:lpstr>
      <vt:lpstr>Answers of Listening Practice</vt:lpstr>
      <vt:lpstr>PowerPoint 簡報</vt:lpstr>
      <vt:lpstr>Something’s fun about promenade</vt:lpstr>
      <vt:lpstr>PowerPoint 簡報</vt:lpstr>
      <vt:lpstr>PowerPoint 簡報</vt:lpstr>
      <vt:lpstr>What do you want to wear?</vt:lpstr>
      <vt:lpstr>shirt</vt:lpstr>
      <vt:lpstr>T- shirt </vt:lpstr>
      <vt:lpstr>sweater</vt:lpstr>
      <vt:lpstr>jacket</vt:lpstr>
      <vt:lpstr>coat</vt:lpstr>
      <vt:lpstr>dress</vt:lpstr>
      <vt:lpstr>skirt</vt:lpstr>
      <vt:lpstr>shoes</vt:lpstr>
      <vt:lpstr>a pair of shoes</vt:lpstr>
      <vt:lpstr>jeans</vt:lpstr>
      <vt:lpstr>pants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40</cp:revision>
  <dcterms:created xsi:type="dcterms:W3CDTF">2018-02-27T06:13:09Z</dcterms:created>
  <dcterms:modified xsi:type="dcterms:W3CDTF">2018-03-02T06:10:45Z</dcterms:modified>
</cp:coreProperties>
</file>